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599670" cy="16199485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5000" y="2651620"/>
            <a:ext cx="9450000" cy="5640785"/>
          </a:xfrm>
        </p:spPr>
        <p:txBody>
          <a:bodyPr anchor="b"/>
          <a:lstStyle>
            <a:lvl1pPr algn="ctr">
              <a:defRPr sz="827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5000" y="8509936"/>
            <a:ext cx="9450000" cy="3911793"/>
          </a:xfrm>
        </p:spPr>
        <p:txBody>
          <a:bodyPr/>
          <a:lstStyle>
            <a:lvl1pPr marL="0" indent="0" algn="ctr">
              <a:buNone/>
              <a:defRPr sz="3305"/>
            </a:lvl1pPr>
            <a:lvl2pPr marL="629920" indent="0" algn="ctr">
              <a:buNone/>
              <a:defRPr sz="2755"/>
            </a:lvl2pPr>
            <a:lvl3pPr marL="1259840" indent="0" algn="ctr">
              <a:buNone/>
              <a:defRPr sz="2480"/>
            </a:lvl3pPr>
            <a:lvl4pPr marL="1889760" indent="0" algn="ctr">
              <a:buNone/>
              <a:defRPr sz="2205"/>
            </a:lvl4pPr>
            <a:lvl5pPr marL="2520315" indent="0" algn="ctr">
              <a:buNone/>
              <a:defRPr sz="2205"/>
            </a:lvl5pPr>
            <a:lvl6pPr marL="3150235" indent="0" algn="ctr">
              <a:buNone/>
              <a:defRPr sz="2205"/>
            </a:lvl6pPr>
            <a:lvl7pPr marL="3780155" indent="0" algn="ctr">
              <a:buNone/>
              <a:defRPr sz="2205"/>
            </a:lvl7pPr>
            <a:lvl8pPr marL="4410075" indent="0" algn="ctr">
              <a:buNone/>
              <a:defRPr sz="2205"/>
            </a:lvl8pPr>
            <a:lvl9pPr marL="5039995" indent="0" algn="ctr">
              <a:buNone/>
              <a:defRPr sz="2205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75" y="862620"/>
            <a:ext cx="2716875" cy="1373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0" y="862620"/>
            <a:ext cx="7993125" cy="1373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4039313"/>
            <a:ext cx="10867500" cy="6739687"/>
          </a:xfrm>
        </p:spPr>
        <p:txBody>
          <a:bodyPr anchor="b"/>
          <a:lstStyle>
            <a:lvl1pPr>
              <a:defRPr sz="827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10842760"/>
            <a:ext cx="10867500" cy="3544242"/>
          </a:xfrm>
        </p:spPr>
        <p:txBody>
          <a:bodyPr/>
          <a:lstStyle>
            <a:lvl1pPr marL="0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1pPr>
            <a:lvl2pPr marL="629920" indent="0">
              <a:buNone/>
              <a:defRPr sz="2755">
                <a:solidFill>
                  <a:schemeClr val="tx1">
                    <a:tint val="75000"/>
                  </a:schemeClr>
                </a:solidFill>
              </a:defRPr>
            </a:lvl2pPr>
            <a:lvl3pPr marL="1259840" indent="0">
              <a:buNone/>
              <a:defRPr sz="2480">
                <a:solidFill>
                  <a:schemeClr val="tx1">
                    <a:tint val="75000"/>
                  </a:schemeClr>
                </a:solidFill>
              </a:defRPr>
            </a:lvl3pPr>
            <a:lvl4pPr marL="188976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4pPr>
            <a:lvl5pPr marL="2520315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5pPr>
            <a:lvl6pPr marL="3150235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6pPr>
            <a:lvl7pPr marL="3780155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7pPr>
            <a:lvl8pPr marL="4410075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8pPr>
            <a:lvl9pPr marL="5039995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50" y="4313100"/>
            <a:ext cx="5355000" cy="102801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50" y="4313100"/>
            <a:ext cx="5355000" cy="102801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862620"/>
            <a:ext cx="10867500" cy="31316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1" y="3971804"/>
            <a:ext cx="5330390" cy="1946520"/>
          </a:xfrm>
        </p:spPr>
        <p:txBody>
          <a:bodyPr anchor="b"/>
          <a:lstStyle>
            <a:lvl1pPr marL="0" indent="0">
              <a:buNone/>
              <a:defRPr sz="3305" b="1"/>
            </a:lvl1pPr>
            <a:lvl2pPr marL="629920" indent="0">
              <a:buNone/>
              <a:defRPr sz="2755" b="1"/>
            </a:lvl2pPr>
            <a:lvl3pPr marL="1259840" indent="0">
              <a:buNone/>
              <a:defRPr sz="2480" b="1"/>
            </a:lvl3pPr>
            <a:lvl4pPr marL="1889760" indent="0">
              <a:buNone/>
              <a:defRPr sz="2205" b="1"/>
            </a:lvl4pPr>
            <a:lvl5pPr marL="2520315" indent="0">
              <a:buNone/>
              <a:defRPr sz="2205" b="1"/>
            </a:lvl5pPr>
            <a:lvl6pPr marL="3150235" indent="0">
              <a:buNone/>
              <a:defRPr sz="2205" b="1"/>
            </a:lvl6pPr>
            <a:lvl7pPr marL="3780155" indent="0">
              <a:buNone/>
              <a:defRPr sz="2205" b="1"/>
            </a:lvl7pPr>
            <a:lvl8pPr marL="4410075" indent="0">
              <a:buNone/>
              <a:defRPr sz="2205" b="1"/>
            </a:lvl8pPr>
            <a:lvl9pPr marL="5039995" indent="0">
              <a:buNone/>
              <a:defRPr sz="220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1" y="5918324"/>
            <a:ext cx="5330390" cy="8704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50" y="3971804"/>
            <a:ext cx="5356641" cy="1946520"/>
          </a:xfrm>
        </p:spPr>
        <p:txBody>
          <a:bodyPr anchor="b"/>
          <a:lstStyle>
            <a:lvl1pPr marL="0" indent="0">
              <a:buNone/>
              <a:defRPr sz="3305" b="1"/>
            </a:lvl1pPr>
            <a:lvl2pPr marL="629920" indent="0">
              <a:buNone/>
              <a:defRPr sz="2755" b="1"/>
            </a:lvl2pPr>
            <a:lvl3pPr marL="1259840" indent="0">
              <a:buNone/>
              <a:defRPr sz="2480" b="1"/>
            </a:lvl3pPr>
            <a:lvl4pPr marL="1889760" indent="0">
              <a:buNone/>
              <a:defRPr sz="2205" b="1"/>
            </a:lvl4pPr>
            <a:lvl5pPr marL="2520315" indent="0">
              <a:buNone/>
              <a:defRPr sz="2205" b="1"/>
            </a:lvl5pPr>
            <a:lvl6pPr marL="3150235" indent="0">
              <a:buNone/>
              <a:defRPr sz="2205" b="1"/>
            </a:lvl6pPr>
            <a:lvl7pPr marL="3780155" indent="0">
              <a:buNone/>
              <a:defRPr sz="2205" b="1"/>
            </a:lvl7pPr>
            <a:lvl8pPr marL="4410075" indent="0">
              <a:buNone/>
              <a:defRPr sz="2205" b="1"/>
            </a:lvl8pPr>
            <a:lvl9pPr marL="5039995" indent="0">
              <a:buNone/>
              <a:defRPr sz="220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50" y="5918324"/>
            <a:ext cx="5356641" cy="8704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1080150"/>
            <a:ext cx="4063828" cy="3780526"/>
          </a:xfrm>
        </p:spPr>
        <p:txBody>
          <a:bodyPr anchor="b"/>
          <a:lstStyle>
            <a:lvl1pPr>
              <a:defRPr sz="441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41" y="2332825"/>
            <a:ext cx="6378750" cy="11514103"/>
          </a:xfrm>
        </p:spPr>
        <p:txBody>
          <a:bodyPr/>
          <a:lstStyle>
            <a:lvl1pPr>
              <a:defRPr sz="4410"/>
            </a:lvl1pPr>
            <a:lvl2pPr>
              <a:defRPr sz="3860"/>
            </a:lvl2pPr>
            <a:lvl3pPr>
              <a:defRPr sz="3305"/>
            </a:lvl3pPr>
            <a:lvl4pPr>
              <a:defRPr sz="2755"/>
            </a:lvl4pPr>
            <a:lvl5pPr>
              <a:defRPr sz="2755"/>
            </a:lvl5pPr>
            <a:lvl6pPr>
              <a:defRPr sz="2755"/>
            </a:lvl6pPr>
            <a:lvl7pPr>
              <a:defRPr sz="2755"/>
            </a:lvl7pPr>
            <a:lvl8pPr>
              <a:defRPr sz="2755"/>
            </a:lvl8pPr>
            <a:lvl9pPr>
              <a:defRPr sz="275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4860677"/>
            <a:ext cx="4063828" cy="9005005"/>
          </a:xfrm>
        </p:spPr>
        <p:txBody>
          <a:bodyPr/>
          <a:lstStyle>
            <a:lvl1pPr marL="0" indent="0">
              <a:buNone/>
              <a:defRPr sz="2205"/>
            </a:lvl1pPr>
            <a:lvl2pPr marL="629920" indent="0">
              <a:buNone/>
              <a:defRPr sz="1930"/>
            </a:lvl2pPr>
            <a:lvl3pPr marL="1259840" indent="0">
              <a:buNone/>
              <a:defRPr sz="1655"/>
            </a:lvl3pPr>
            <a:lvl4pPr marL="1889760" indent="0">
              <a:buNone/>
              <a:defRPr sz="1380"/>
            </a:lvl4pPr>
            <a:lvl5pPr marL="2520315" indent="0">
              <a:buNone/>
              <a:defRPr sz="1380"/>
            </a:lvl5pPr>
            <a:lvl6pPr marL="3150235" indent="0">
              <a:buNone/>
              <a:defRPr sz="1380"/>
            </a:lvl6pPr>
            <a:lvl7pPr marL="3780155" indent="0">
              <a:buNone/>
              <a:defRPr sz="1380"/>
            </a:lvl7pPr>
            <a:lvl8pPr marL="4410075" indent="0">
              <a:buNone/>
              <a:defRPr sz="1380"/>
            </a:lvl8pPr>
            <a:lvl9pPr marL="5039995" indent="0">
              <a:buNone/>
              <a:defRPr sz="138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1080150"/>
            <a:ext cx="4063828" cy="3780526"/>
          </a:xfrm>
        </p:spPr>
        <p:txBody>
          <a:bodyPr anchor="b"/>
          <a:lstStyle>
            <a:lvl1pPr>
              <a:defRPr sz="441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56641" y="2332825"/>
            <a:ext cx="6378750" cy="11514103"/>
          </a:xfrm>
        </p:spPr>
        <p:txBody>
          <a:bodyPr/>
          <a:lstStyle>
            <a:lvl1pPr marL="0" indent="0">
              <a:buNone/>
              <a:defRPr sz="4410"/>
            </a:lvl1pPr>
            <a:lvl2pPr marL="629920" indent="0">
              <a:buNone/>
              <a:defRPr sz="3860"/>
            </a:lvl2pPr>
            <a:lvl3pPr marL="1259840" indent="0">
              <a:buNone/>
              <a:defRPr sz="3305"/>
            </a:lvl3pPr>
            <a:lvl4pPr marL="1889760" indent="0">
              <a:buNone/>
              <a:defRPr sz="2755"/>
            </a:lvl4pPr>
            <a:lvl5pPr marL="2520315" indent="0">
              <a:buNone/>
              <a:defRPr sz="2755"/>
            </a:lvl5pPr>
            <a:lvl6pPr marL="3150235" indent="0">
              <a:buNone/>
              <a:defRPr sz="2755"/>
            </a:lvl6pPr>
            <a:lvl7pPr marL="3780155" indent="0">
              <a:buNone/>
              <a:defRPr sz="2755"/>
            </a:lvl7pPr>
            <a:lvl8pPr marL="4410075" indent="0">
              <a:buNone/>
              <a:defRPr sz="2755"/>
            </a:lvl8pPr>
            <a:lvl9pPr marL="5039995" indent="0">
              <a:buNone/>
              <a:defRPr sz="275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4860677"/>
            <a:ext cx="4063828" cy="9005005"/>
          </a:xfrm>
        </p:spPr>
        <p:txBody>
          <a:bodyPr/>
          <a:lstStyle>
            <a:lvl1pPr marL="0" indent="0">
              <a:buNone/>
              <a:defRPr sz="2205"/>
            </a:lvl1pPr>
            <a:lvl2pPr marL="629920" indent="0">
              <a:buNone/>
              <a:defRPr sz="1930"/>
            </a:lvl2pPr>
            <a:lvl3pPr marL="1259840" indent="0">
              <a:buNone/>
              <a:defRPr sz="1655"/>
            </a:lvl3pPr>
            <a:lvl4pPr marL="1889760" indent="0">
              <a:buNone/>
              <a:defRPr sz="1380"/>
            </a:lvl4pPr>
            <a:lvl5pPr marL="2520315" indent="0">
              <a:buNone/>
              <a:defRPr sz="1380"/>
            </a:lvl5pPr>
            <a:lvl6pPr marL="3150235" indent="0">
              <a:buNone/>
              <a:defRPr sz="1380"/>
            </a:lvl6pPr>
            <a:lvl7pPr marL="3780155" indent="0">
              <a:buNone/>
              <a:defRPr sz="1380"/>
            </a:lvl7pPr>
            <a:lvl8pPr marL="4410075" indent="0">
              <a:buNone/>
              <a:defRPr sz="1380"/>
            </a:lvl8pPr>
            <a:lvl9pPr marL="5039995" indent="0">
              <a:buNone/>
              <a:defRPr sz="138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50" y="862620"/>
            <a:ext cx="10867500" cy="3131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50" y="4313100"/>
            <a:ext cx="10867500" cy="10280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50" y="15017090"/>
            <a:ext cx="2835000" cy="8626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50" y="15017090"/>
            <a:ext cx="4252500" cy="8626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50" y="15017090"/>
            <a:ext cx="2835000" cy="8626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259840" rtl="0" eaLnBrk="1" latinLnBrk="0" hangingPunct="1">
        <a:lnSpc>
          <a:spcPct val="90000"/>
        </a:lnSpc>
        <a:spcBef>
          <a:spcPct val="0"/>
        </a:spcBef>
        <a:buNone/>
        <a:defRPr sz="60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4960" indent="-314960" algn="l" defTabSz="1259840" rtl="0" eaLnBrk="1" latinLnBrk="0" hangingPunct="1">
        <a:lnSpc>
          <a:spcPct val="90000"/>
        </a:lnSpc>
        <a:spcBef>
          <a:spcPts val="1380"/>
        </a:spcBef>
        <a:buFont typeface="Arial" panose="020B0604020202020204" pitchFamily="34" charset="0"/>
        <a:buChar char="•"/>
        <a:defRPr sz="3860" kern="1200">
          <a:solidFill>
            <a:schemeClr val="tx1"/>
          </a:solidFill>
          <a:latin typeface="+mn-lt"/>
          <a:ea typeface="+mn-ea"/>
          <a:cs typeface="+mn-cs"/>
        </a:defRPr>
      </a:lvl1pPr>
      <a:lvl2pPr marL="944880" indent="-314960" algn="l" defTabSz="1259840" rtl="0" eaLnBrk="1" latinLnBrk="0" hangingPunct="1">
        <a:lnSpc>
          <a:spcPct val="90000"/>
        </a:lnSpc>
        <a:spcBef>
          <a:spcPts val="690"/>
        </a:spcBef>
        <a:buFont typeface="Arial" panose="020B0604020202020204" pitchFamily="34" charset="0"/>
        <a:buChar char="•"/>
        <a:defRPr sz="3305" kern="1200">
          <a:solidFill>
            <a:schemeClr val="tx1"/>
          </a:solidFill>
          <a:latin typeface="+mn-lt"/>
          <a:ea typeface="+mn-ea"/>
          <a:cs typeface="+mn-cs"/>
        </a:defRPr>
      </a:lvl2pPr>
      <a:lvl3pPr marL="1574800" indent="-314960" algn="l" defTabSz="1259840" rtl="0" eaLnBrk="1" latinLnBrk="0" hangingPunct="1">
        <a:lnSpc>
          <a:spcPct val="90000"/>
        </a:lnSpc>
        <a:spcBef>
          <a:spcPts val="690"/>
        </a:spcBef>
        <a:buFont typeface="Arial" panose="020B0604020202020204" pitchFamily="34" charset="0"/>
        <a:buChar char="•"/>
        <a:defRPr sz="2755" kern="1200">
          <a:solidFill>
            <a:schemeClr val="tx1"/>
          </a:solidFill>
          <a:latin typeface="+mn-lt"/>
          <a:ea typeface="+mn-ea"/>
          <a:cs typeface="+mn-cs"/>
        </a:defRPr>
      </a:lvl3pPr>
      <a:lvl4pPr marL="2204720" indent="-314960" algn="l" defTabSz="1259840" rtl="0" eaLnBrk="1" latinLnBrk="0" hangingPunct="1">
        <a:lnSpc>
          <a:spcPct val="90000"/>
        </a:lnSpc>
        <a:spcBef>
          <a:spcPts val="690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4pPr>
      <a:lvl5pPr marL="2835275" indent="-314960" algn="l" defTabSz="1259840" rtl="0" eaLnBrk="1" latinLnBrk="0" hangingPunct="1">
        <a:lnSpc>
          <a:spcPct val="90000"/>
        </a:lnSpc>
        <a:spcBef>
          <a:spcPts val="690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5pPr>
      <a:lvl6pPr marL="3465195" indent="-314960" algn="l" defTabSz="1259840" rtl="0" eaLnBrk="1" latinLnBrk="0" hangingPunct="1">
        <a:lnSpc>
          <a:spcPct val="90000"/>
        </a:lnSpc>
        <a:spcBef>
          <a:spcPts val="690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6pPr>
      <a:lvl7pPr marL="4095115" indent="-314960" algn="l" defTabSz="1259840" rtl="0" eaLnBrk="1" latinLnBrk="0" hangingPunct="1">
        <a:lnSpc>
          <a:spcPct val="90000"/>
        </a:lnSpc>
        <a:spcBef>
          <a:spcPts val="690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7pPr>
      <a:lvl8pPr marL="4725035" indent="-314960" algn="l" defTabSz="1259840" rtl="0" eaLnBrk="1" latinLnBrk="0" hangingPunct="1">
        <a:lnSpc>
          <a:spcPct val="90000"/>
        </a:lnSpc>
        <a:spcBef>
          <a:spcPts val="690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8pPr>
      <a:lvl9pPr marL="5354955" indent="-314960" algn="l" defTabSz="1259840" rtl="0" eaLnBrk="1" latinLnBrk="0" hangingPunct="1">
        <a:lnSpc>
          <a:spcPct val="90000"/>
        </a:lnSpc>
        <a:spcBef>
          <a:spcPts val="690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59840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29920" algn="l" defTabSz="1259840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2pPr>
      <a:lvl3pPr marL="1259840" algn="l" defTabSz="1259840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3pPr>
      <a:lvl4pPr marL="1889760" algn="l" defTabSz="1259840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4pPr>
      <a:lvl5pPr marL="2520315" algn="l" defTabSz="1259840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5pPr>
      <a:lvl6pPr marL="3150235" algn="l" defTabSz="1259840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6pPr>
      <a:lvl7pPr marL="3780155" algn="l" defTabSz="1259840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7pPr>
      <a:lvl8pPr marL="4410075" algn="l" defTabSz="1259840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8pPr>
      <a:lvl9pPr marL="5039995" algn="l" defTabSz="1259840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Picture 7" descr="Final logo- transpare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2790" y="464820"/>
            <a:ext cx="4080510" cy="132969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63500" y="2197735"/>
            <a:ext cx="653478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en-US" altLang="en-GB" sz="4500" b="1"/>
              <a:t>   CURVA </a:t>
            </a:r>
            <a:r>
              <a:rPr lang="en-US" altLang="en-GB" sz="4500" b="1"/>
              <a:t>WALL HUNG</a:t>
            </a:r>
            <a:endParaRPr lang="en-US" altLang="en-GB" sz="4500" b="1"/>
          </a:p>
          <a:p>
            <a:pPr algn="ctr" fontAlgn="auto">
              <a:lnSpc>
                <a:spcPct val="150000"/>
              </a:lnSpc>
            </a:pPr>
            <a:r>
              <a:rPr lang="en-US" altLang="en-GB" sz="3500"/>
              <a:t>Code: CAWH46-1200</a:t>
            </a:r>
            <a:endParaRPr lang="en-US" altLang="en-GB" sz="3500"/>
          </a:p>
        </p:txBody>
      </p:sp>
      <p:sp>
        <p:nvSpPr>
          <p:cNvPr id="10" name="Text Box 9"/>
          <p:cNvSpPr txBox="1"/>
          <p:nvPr/>
        </p:nvSpPr>
        <p:spPr>
          <a:xfrm>
            <a:off x="6398895" y="2793365"/>
            <a:ext cx="5513070" cy="88017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GB" sz="3000" b="1"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Features:</a:t>
            </a:r>
            <a:endParaRPr lang="en-US" altLang="en-GB" sz="3000" b="1">
              <a:solidFill>
                <a:schemeClr val="accent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altLang="en-GB" sz="3000">
              <a:solidFill>
                <a:schemeClr val="accent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GB" sz="230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All-drawers model with curved feature ends.</a:t>
            </a:r>
            <a:endParaRPr lang="en-US" altLang="en-GB" sz="230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GB" sz="230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marL="285750" indent="-285750" algn="l">
              <a:buClrTx/>
              <a:buSzTx/>
              <a:buFont typeface="Arial" panose="020B0604020202020204" pitchFamily="34" charset="0"/>
              <a:buChar char="•"/>
            </a:pPr>
            <a:r>
              <a:rPr lang="en-US" altLang="en-GB" sz="230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</a:t>
            </a:r>
            <a:r>
              <a:rPr lang="en-US" altLang="en-GB" sz="230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acked drawers: Versatile and spacious</a:t>
            </a:r>
            <a:endParaRPr lang="en-US" altLang="en-GB" sz="230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marL="285750" indent="-285750" algn="l">
              <a:buClrTx/>
              <a:buSzTx/>
              <a:buFont typeface="Arial" panose="020B0604020202020204" pitchFamily="34" charset="0"/>
              <a:buChar char="•"/>
            </a:pPr>
            <a:endParaRPr lang="zh-CN" altLang="en-US" sz="2300"/>
          </a:p>
          <a:p>
            <a:pPr marL="285750" indent="-285750" algn="l">
              <a:buClrTx/>
              <a:buSzTx/>
              <a:buFont typeface="Arial" panose="020B0604020202020204" pitchFamily="34" charset="0"/>
              <a:buChar char="•"/>
            </a:pPr>
            <a:r>
              <a:rPr lang="en-US" altLang="en-GB" sz="230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Premium-grade, durable timber plywood</a:t>
            </a:r>
            <a:endParaRPr lang="en-US" altLang="en-GB" sz="230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 algn="l">
              <a:buClrTx/>
              <a:buSzTx/>
              <a:buFont typeface="Arial" panose="020B0604020202020204" pitchFamily="34" charset="0"/>
              <a:buChar char="•"/>
            </a:pPr>
            <a:endParaRPr lang="en-US" altLang="en-GB" sz="230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GB" sz="230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Contemporary V-groove in matte white polyurethane finish</a:t>
            </a:r>
            <a:endParaRPr lang="en-US" altLang="en-GB" sz="230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GB" sz="230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GB" sz="230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Hettich Quadro S full extension, soft close drawer runners</a:t>
            </a:r>
            <a:endParaRPr lang="en-US" altLang="en-GB" sz="230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endParaRPr lang="en-US" altLang="en-GB" sz="230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GB" sz="230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Minimalist L-rail design finger pull drawers</a:t>
            </a:r>
            <a:endParaRPr lang="en-US" altLang="en-GB" sz="230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GB" sz="230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GB" sz="230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Drawer Organiser included</a:t>
            </a:r>
            <a:endParaRPr lang="en-US" altLang="en-GB" sz="230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endParaRPr lang="en-US" altLang="en-GB" sz="230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marL="285750" indent="-285750" algn="l"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300">
                <a:sym typeface="+mn-ea"/>
              </a:rPr>
              <a:t>Premium-grade, durable timber </a:t>
            </a:r>
            <a:endParaRPr lang="en-US" altLang="en-GB" sz="230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endParaRPr lang="en-US" altLang="en-GB" sz="230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0" y="2205990"/>
            <a:ext cx="9382760" cy="203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455535" y="11236325"/>
            <a:ext cx="4930775" cy="209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15169515"/>
            <a:ext cx="11991975" cy="165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23"/>
          <p:cNvSpPr txBox="1"/>
          <p:nvPr/>
        </p:nvSpPr>
        <p:spPr>
          <a:xfrm>
            <a:off x="149225" y="15679420"/>
            <a:ext cx="10800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GB"/>
              <a:t>Aulic reserves the right to make modifications without prior </a:t>
            </a:r>
            <a:r>
              <a:rPr lang="en-US" altLang="en-GB">
                <a:sym typeface="+mn-ea"/>
              </a:rPr>
              <a:t>notifications</a:t>
            </a:r>
            <a:r>
              <a:rPr lang="en-US" altLang="en-GB"/>
              <a:t>.</a:t>
            </a:r>
            <a:endParaRPr lang="en-US" altLang="en-GB"/>
          </a:p>
        </p:txBody>
      </p:sp>
      <p:sp>
        <p:nvSpPr>
          <p:cNvPr id="25" name="Text Box 24"/>
          <p:cNvSpPr txBox="1"/>
          <p:nvPr/>
        </p:nvSpPr>
        <p:spPr>
          <a:xfrm>
            <a:off x="190500" y="15237460"/>
            <a:ext cx="679069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GB" sz="2500"/>
              <a:t>www.aulic.com.au</a:t>
            </a:r>
            <a:endParaRPr lang="en-US" altLang="en-GB" sz="2500"/>
          </a:p>
        </p:txBody>
      </p:sp>
      <p:sp>
        <p:nvSpPr>
          <p:cNvPr id="26" name="Text Box 25"/>
          <p:cNvSpPr txBox="1"/>
          <p:nvPr/>
        </p:nvSpPr>
        <p:spPr>
          <a:xfrm>
            <a:off x="9619615" y="15237460"/>
            <a:ext cx="34156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GB"/>
              <a:t>Updated in 11/2023</a:t>
            </a:r>
            <a:endParaRPr lang="en-US" altLang="en-GB"/>
          </a:p>
        </p:txBody>
      </p:sp>
      <p:pic>
        <p:nvPicPr>
          <p:cNvPr id="12" name="Picture 11" descr="Logo onl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640" y="465455"/>
            <a:ext cx="2663190" cy="26123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7720" y="9942195"/>
            <a:ext cx="1595755" cy="1115060"/>
          </a:xfrm>
          <a:prstGeom prst="rect">
            <a:avLst/>
          </a:prstGeom>
        </p:spPr>
      </p:pic>
      <p:pic>
        <p:nvPicPr>
          <p:cNvPr id="2" name="图片 1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4025" y="1189990"/>
            <a:ext cx="3848735" cy="10077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5160" y="7317740"/>
            <a:ext cx="3849370" cy="40671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295" y="4279265"/>
            <a:ext cx="6142990" cy="31235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4710" y="11314430"/>
            <a:ext cx="5471160" cy="36645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DZjNTE3ZDc2NGYxNzM3ZDZmOGUxNDA1YzNmMGJjNDM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485</Words>
  <Application>WPS Presentation</Application>
  <PresentationFormat>Widescreen</PresentationFormat>
  <Paragraphs>28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Calibri</vt:lpstr>
      <vt:lpstr>微软雅黑</vt:lpstr>
      <vt:lpstr>Arial Unicode MS</vt:lpstr>
      <vt:lpstr>Calibri Light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jason</cp:lastModifiedBy>
  <cp:revision>41</cp:revision>
  <dcterms:created xsi:type="dcterms:W3CDTF">2023-10-18T15:06:00Z</dcterms:created>
  <dcterms:modified xsi:type="dcterms:W3CDTF">2023-10-19T04:36:56Z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612E6727A23950826FF42F65AAAEB238_43</vt:lpwstr>
  </property>
  <property fmtid="{D5CDD505-2E9C-101B-9397-08002B2CF9AE}" pid="3" name="KSOProductBuildVer">
    <vt:lpwstr>1033-12.2.0.13266</vt:lpwstr>
  </property>
</Properties>
</file>